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84" r:id="rId4"/>
    <p:sldId id="271" r:id="rId5"/>
    <p:sldId id="272" r:id="rId6"/>
    <p:sldId id="256" r:id="rId7"/>
    <p:sldId id="258" r:id="rId8"/>
    <p:sldId id="259" r:id="rId9"/>
    <p:sldId id="260" r:id="rId10"/>
    <p:sldId id="269" r:id="rId11"/>
    <p:sldId id="265" r:id="rId12"/>
    <p:sldId id="267" r:id="rId13"/>
    <p:sldId id="266" r:id="rId14"/>
    <p:sldId id="261" r:id="rId15"/>
    <p:sldId id="262" r:id="rId16"/>
    <p:sldId id="270" r:id="rId17"/>
    <p:sldId id="268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5" r:id="rId28"/>
    <p:sldId id="282" r:id="rId29"/>
    <p:sldId id="286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262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4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1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0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3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9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2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0C5A-DC44-4D68-BA17-1992C08A97E2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45FC-51BC-40A9-8B31-DA956148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50292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Networks and Decision Functions to minimize them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22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4.1.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Fig. 4.1.</a:t>
            </a:r>
          </a:p>
          <a:p>
            <a:r>
              <a:rPr lang="en-US" sz="4800" dirty="0" smtClean="0"/>
              <a:t>Fig. 4.2.</a:t>
            </a:r>
          </a:p>
          <a:p>
            <a:r>
              <a:rPr lang="en-US" sz="4800" dirty="0" smtClean="0"/>
              <a:t>Fig. 4.3.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749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2" t="25697" r="18031" b="21697"/>
          <a:stretch/>
        </p:blipFill>
        <p:spPr bwMode="auto">
          <a:xfrm>
            <a:off x="152400" y="523009"/>
            <a:ext cx="8991600" cy="63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29333" r="16970" b="12485"/>
          <a:stretch/>
        </p:blipFill>
        <p:spPr bwMode="auto">
          <a:xfrm>
            <a:off x="5265416" y="2469573"/>
            <a:ext cx="3802384" cy="438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2" t="25697" r="18031" b="53795"/>
          <a:stretch/>
        </p:blipFill>
        <p:spPr bwMode="auto">
          <a:xfrm>
            <a:off x="-13855" y="1"/>
            <a:ext cx="8991600" cy="246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29333" r="16970" b="12485"/>
          <a:stretch/>
        </p:blipFill>
        <p:spPr bwMode="auto">
          <a:xfrm>
            <a:off x="4177144" y="1218985"/>
            <a:ext cx="4585855" cy="529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5" t="18424" r="22727" b="13454"/>
          <a:stretch/>
        </p:blipFill>
        <p:spPr bwMode="auto">
          <a:xfrm>
            <a:off x="4399532" y="0"/>
            <a:ext cx="4744468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3" t="29333" r="16970" b="12485"/>
          <a:stretch/>
        </p:blipFill>
        <p:spPr bwMode="auto">
          <a:xfrm>
            <a:off x="1" y="20782"/>
            <a:ext cx="4141506" cy="477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8" t="35951" r="19325" b="53795"/>
          <a:stretch/>
        </p:blipFill>
        <p:spPr bwMode="auto">
          <a:xfrm>
            <a:off x="47489" y="5927118"/>
            <a:ext cx="5667512" cy="8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6" t="42667" r="20757" b="11515"/>
          <a:stretch/>
        </p:blipFill>
        <p:spPr bwMode="auto">
          <a:xfrm>
            <a:off x="-20783" y="2916381"/>
            <a:ext cx="5444837" cy="392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3030" r="52727" b="18303"/>
          <a:stretch/>
        </p:blipFill>
        <p:spPr bwMode="auto">
          <a:xfrm>
            <a:off x="5181600" y="146237"/>
            <a:ext cx="3962400" cy="352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5" t="17861" r="20141" b="65011"/>
          <a:stretch/>
        </p:blipFill>
        <p:spPr bwMode="auto">
          <a:xfrm>
            <a:off x="0" y="339752"/>
            <a:ext cx="5181600" cy="153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4.2.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Fig. 4.1.</a:t>
            </a:r>
          </a:p>
          <a:p>
            <a:r>
              <a:rPr lang="en-US" sz="4800" dirty="0" smtClean="0"/>
              <a:t>Fig. 4.2.</a:t>
            </a:r>
          </a:p>
          <a:p>
            <a:r>
              <a:rPr lang="en-US" sz="4800" dirty="0" smtClean="0"/>
              <a:t>Fig. </a:t>
            </a:r>
            <a:r>
              <a:rPr lang="en-US" sz="4800" dirty="0" smtClean="0">
                <a:solidFill>
                  <a:srgbClr val="FF0000"/>
                </a:solidFill>
              </a:rPr>
              <a:t>4.3</a:t>
            </a:r>
            <a:r>
              <a:rPr lang="en-US" sz="4800" dirty="0" smtClean="0"/>
              <a:t>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627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4303" r="37879" b="24606"/>
          <a:stretch/>
        </p:blipFill>
        <p:spPr bwMode="auto">
          <a:xfrm>
            <a:off x="381000" y="278493"/>
            <a:ext cx="8077200" cy="654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4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24728" r="38636" b="11030"/>
          <a:stretch/>
        </p:blipFill>
        <p:spPr bwMode="auto">
          <a:xfrm>
            <a:off x="457200" y="401534"/>
            <a:ext cx="7239000" cy="624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73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4.4.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54303" r="37576" b="28970"/>
          <a:stretch/>
        </p:blipFill>
        <p:spPr bwMode="auto">
          <a:xfrm>
            <a:off x="152400" y="4648200"/>
            <a:ext cx="8838798" cy="196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28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0"/>
            <a:ext cx="8229600" cy="8382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classical TANT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9" t="30788" r="24697" b="28242"/>
          <a:stretch/>
        </p:blipFill>
        <p:spPr bwMode="auto">
          <a:xfrm>
            <a:off x="0" y="1016525"/>
            <a:ext cx="6705600" cy="58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65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9" t="26909" r="15455" b="23879"/>
          <a:stretch/>
        </p:blipFill>
        <p:spPr bwMode="auto">
          <a:xfrm>
            <a:off x="0" y="907474"/>
            <a:ext cx="8839200" cy="58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9074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4.5.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63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7" t="23031" r="14697" b="24364"/>
          <a:stretch/>
        </p:blipFill>
        <p:spPr bwMode="auto">
          <a:xfrm>
            <a:off x="6926" y="907474"/>
            <a:ext cx="8570345" cy="592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9074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4.6.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779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1" t="22546" r="31666" b="11757"/>
          <a:stretch/>
        </p:blipFill>
        <p:spPr bwMode="auto">
          <a:xfrm>
            <a:off x="-6927" y="591971"/>
            <a:ext cx="7245927" cy="62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0"/>
            <a:ext cx="8229600" cy="591971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4.7 and 4.8.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3836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6424" r="31667" b="14424"/>
          <a:stretch/>
        </p:blipFill>
        <p:spPr bwMode="auto">
          <a:xfrm>
            <a:off x="304800" y="338446"/>
            <a:ext cx="8229600" cy="65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11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 t="14788" r="8333" b="42606"/>
          <a:stretch/>
        </p:blipFill>
        <p:spPr bwMode="auto">
          <a:xfrm>
            <a:off x="34636" y="1377350"/>
            <a:ext cx="8956964" cy="509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2939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5" t="26909" r="6667" b="36545"/>
          <a:stretch/>
        </p:blipFill>
        <p:spPr bwMode="auto">
          <a:xfrm>
            <a:off x="381000" y="1957066"/>
            <a:ext cx="8534400" cy="407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5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1" t="39515" r="8031" b="18303"/>
          <a:stretch/>
        </p:blipFill>
        <p:spPr bwMode="auto">
          <a:xfrm>
            <a:off x="304800" y="1966403"/>
            <a:ext cx="8686800" cy="489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27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 Function 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MV TANT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implicants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covering/closure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596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5" t="14302" r="13789" b="65011"/>
          <a:stretch/>
        </p:blipFill>
        <p:spPr bwMode="auto">
          <a:xfrm>
            <a:off x="-31027" y="228600"/>
            <a:ext cx="9147318" cy="277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3" t="14303" r="11819" b="6909"/>
          <a:stretch/>
        </p:blipFill>
        <p:spPr bwMode="auto">
          <a:xfrm>
            <a:off x="1143000" y="138544"/>
            <a:ext cx="6567054" cy="67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3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MV TANT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implicants</a:t>
            </a: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covering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52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1" t="19878" r="8485" b="20000"/>
          <a:stretch/>
        </p:blipFill>
        <p:spPr bwMode="auto">
          <a:xfrm>
            <a:off x="0" y="1727379"/>
            <a:ext cx="9144000" cy="509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0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4242" r="7576" b="21939"/>
          <a:stretch/>
        </p:blipFill>
        <p:spPr bwMode="auto">
          <a:xfrm>
            <a:off x="76200" y="2303053"/>
            <a:ext cx="8991600" cy="436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1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MV - TANT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18665" r="30909" b="13455"/>
          <a:stretch/>
        </p:blipFill>
        <p:spPr bwMode="auto">
          <a:xfrm>
            <a:off x="34637" y="695898"/>
            <a:ext cx="7051964" cy="61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7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0"/>
            <a:ext cx="2001982" cy="452596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PLA-like structure for MV-TANT</a:t>
            </a:r>
          </a:p>
          <a:p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Four-variable, mixed function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6484" r="48485" b="8849"/>
          <a:stretch/>
        </p:blipFill>
        <p:spPr bwMode="auto">
          <a:xfrm>
            <a:off x="2036618" y="0"/>
            <a:ext cx="7107382" cy="684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62800" y="533400"/>
            <a:ext cx="1371600" cy="525780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24400" y="533400"/>
            <a:ext cx="1219199" cy="3581400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24400" y="4139045"/>
            <a:ext cx="2438400" cy="1104900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" y="146238"/>
            <a:ext cx="1413164" cy="67117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23030" r="52727" b="18303"/>
          <a:stretch/>
        </p:blipFill>
        <p:spPr bwMode="auto">
          <a:xfrm>
            <a:off x="1600200" y="146237"/>
            <a:ext cx="7543800" cy="671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5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t="29333" r="52047" b="26497"/>
          <a:stretch/>
        </p:blipFill>
        <p:spPr bwMode="auto">
          <a:xfrm>
            <a:off x="228600" y="1218985"/>
            <a:ext cx="3429000" cy="401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83</Words>
  <Application>Microsoft Office PowerPoint</Application>
  <PresentationFormat>On-screen Show (4:3)</PresentationFormat>
  <Paragraphs>20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MV Tant Networks and Decision Functions to minimize them</vt:lpstr>
      <vt:lpstr>Structure of classical TANT</vt:lpstr>
      <vt:lpstr>MV TANT implicants and covering</vt:lpstr>
      <vt:lpstr>PowerPoint Presentation</vt:lpstr>
      <vt:lpstr>PowerPoint Presentation</vt:lpstr>
      <vt:lpstr>Structure of MV - TANT</vt:lpstr>
      <vt:lpstr>PowerPoint Presentation</vt:lpstr>
      <vt:lpstr>PowerPoint Presentation</vt:lpstr>
      <vt:lpstr>PowerPoint Presentation</vt:lpstr>
      <vt:lpstr>Example 4.1.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4.2.</vt:lpstr>
      <vt:lpstr>PowerPoint Presentation</vt:lpstr>
      <vt:lpstr>PowerPoint Presentation</vt:lpstr>
      <vt:lpstr>Example 4.4.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Decision Function for MV TANT implicants and covering/closure</vt:lpstr>
      <vt:lpstr>PowerPoint Presentation</vt:lpstr>
      <vt:lpstr>PowerPoint Presentation</vt:lpstr>
      <vt:lpstr>PowerPoint Presentation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classical TANT</dc:title>
  <dc:creator>mperkows</dc:creator>
  <cp:lastModifiedBy>mperkows</cp:lastModifiedBy>
  <cp:revision>5</cp:revision>
  <dcterms:created xsi:type="dcterms:W3CDTF">2012-11-02T17:59:43Z</dcterms:created>
  <dcterms:modified xsi:type="dcterms:W3CDTF">2012-11-02T18:50:01Z</dcterms:modified>
</cp:coreProperties>
</file>